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808" r:id="rId2"/>
    <p:sldId id="1823" r:id="rId3"/>
    <p:sldId id="1824" r:id="rId4"/>
    <p:sldId id="1825" r:id="rId5"/>
    <p:sldId id="1826" r:id="rId6"/>
    <p:sldId id="1827" r:id="rId7"/>
    <p:sldId id="182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454. KUMTHAK HONG TUNGTA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Another Year Is Dawning </a:t>
            </a:r>
          </a:p>
          <a:p>
            <a:r>
              <a:rPr lang="en-US" sz="1500" dirty="0" err="1"/>
              <a:t>Thkn</a:t>
            </a:r>
            <a:r>
              <a:rPr lang="en-US" sz="1500" dirty="0"/>
              <a:t>. 11:12</a:t>
            </a:r>
          </a:p>
          <a:p>
            <a:r>
              <a:rPr lang="en-US" sz="1500" dirty="0"/>
              <a:t>Frances Ridley </a:t>
            </a:r>
            <a:r>
              <a:rPr lang="en-US" sz="1500" dirty="0" err="1"/>
              <a:t>Havergal</a:t>
            </a:r>
            <a:r>
              <a:rPr lang="en-US" sz="1500" dirty="0"/>
              <a:t>, 1836-1879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Eb</a:t>
            </a:r>
            <a:endParaRPr lang="en-US" sz="15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166405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piaksa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Sep ding bawl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a,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432665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Mainawtna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a,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 phat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98422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Cihtak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a,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damna’ng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079097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ang-sung  a,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ap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dam hit-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kumthak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948451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Nasep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kumthak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Nasep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Kipattah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hi;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815360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piaksa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sz="33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035333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205</Words>
  <Application>Microsoft Office PowerPoint</Application>
  <PresentationFormat>On-screen Show (4:3)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454. KUMTHAK HONG TUNGTA</vt:lpstr>
      <vt:lpstr>1</vt:lpstr>
      <vt:lpstr>PowerPoint Presentation</vt:lpstr>
      <vt:lpstr>2</vt:lpstr>
      <vt:lpstr>PowerPoint Presentation</vt:lpstr>
      <vt:lpstr>3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2018-12-15T07:32:55Z</dcterms:modified>
</cp:coreProperties>
</file>